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6" y="172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公館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3228775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>
                  <a:solidFill>
                    <a:srgbClr val="0070C0"/>
                  </a:solidFill>
                </a:rPr>
                <a:t>戶籍</a:t>
              </a:r>
              <a:r>
                <a:rPr lang="zh-TW" altLang="en-US" sz="2000" b="1" smtClean="0">
                  <a:solidFill>
                    <a:srgbClr val="0070C0"/>
                  </a:solidFill>
                </a:rPr>
                <a:t>謄本</a:t>
              </a:r>
              <a:r>
                <a:rPr lang="zh-TW" altLang="en-US" sz="2000" b="1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 、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  <a:latin typeface="+mn-ea"/>
                </a:rPr>
                <a:t>新生報名表</a:t>
              </a:r>
              <a:r>
                <a:rPr lang="zh-TW" altLang="en-US" sz="2000" b="1" dirty="0" smtClean="0">
                  <a:solidFill>
                    <a:srgbClr val="0070C0"/>
                  </a:solidFill>
                  <a:latin typeface="+mn-ea"/>
                </a:rPr>
                <a:t>」</a:t>
              </a:r>
              <a:r>
                <a:rPr lang="zh-TW" altLang="en-US" sz="2000" b="1" dirty="0">
                  <a:solidFill>
                    <a:srgbClr val="0070C0"/>
                  </a:solidFill>
                  <a:latin typeface="+mn-ea"/>
                </a:rPr>
                <a:t> 、「本土語言選修課程調查表</a:t>
              </a:r>
              <a:r>
                <a:rPr lang="zh-TW" altLang="en-US" sz="2000" b="1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郵寄到公館國小。郵寄時間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屏東縣立公館國小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535402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5065" y="4724945"/>
            <a:ext cx="2560068" cy="41160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「新生入學通知單」、「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等文件於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至本校教務處報到，但為避免人潮聚集以降低群聚感染風險，請家長配合各校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新興里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新興里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公館里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龍華里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玉成里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頂柳里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大湖里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大湖里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其他鄉鎮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其他鄉鎮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</TotalTime>
  <Words>42</Words>
  <Application>Microsoft Office PowerPoint</Application>
  <PresentationFormat>自訂</PresentationFormat>
  <Paragraphs>20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屏東縣立公館國小 111學年度新生報到方案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</cp:lastModifiedBy>
  <cp:revision>27</cp:revision>
  <cp:lastPrinted>2022-03-31T05:41:33Z</cp:lastPrinted>
  <dcterms:created xsi:type="dcterms:W3CDTF">2021-06-03T02:23:27Z</dcterms:created>
  <dcterms:modified xsi:type="dcterms:W3CDTF">2022-04-22T03:32:00Z</dcterms:modified>
</cp:coreProperties>
</file>